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62" r:id="rId4"/>
    <p:sldId id="263" r:id="rId5"/>
  </p:sldIdLst>
  <p:sldSz cx="12192000" cy="6858000"/>
  <p:notesSz cx="6858000" cy="9144000"/>
  <p:custDataLst>
    <p:tags r:id="rId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-816" y="-1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8DB5216-C7FE-4C59-85FE-BA60B7564F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22B5284E-EFB3-478F-B71F-A7199E4013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2568207-EBA8-4060-B602-24B0868BD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14/08/2018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01BF738-505E-4DEA-BCCE-B21DB6B1A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0CAAD4E-1AC5-4363-8BBA-CD1F0A8F8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67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6B33C13-888C-4454-BF5F-BB9570D40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555500C-3DE6-436F-AF18-5ED6AFA48C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D7AA218-8974-4144-9C2A-2CA4544D7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14/08/2018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1BD8F14-6987-46DF-AC85-B7889307E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002A082-3786-4CC6-9831-D2801A865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188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2FF6BDA2-5294-4255-960E-E2036C5ED4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AF80BC0F-6DCA-49E7-81BC-38EAD2ABD1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5A7E9C3-761A-45A1-A6E1-87F470AC0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14/08/2018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AD30228-1195-4A69-9D2B-263807A28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8A33718-C8C7-43C9-A58F-C52C5C0CB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451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790D9A4-94D9-4B00-94F3-AC7728164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901E85C-34F5-4FBD-9EB8-1C6B3928AF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EB0D960-62CC-4C2A-B47B-A80650A27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14/08/2018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D26C53D-35B3-4B37-814F-ADEE399F6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7E48045-755C-45C1-97AB-D64806641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0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47F236A-51FD-4A4A-8218-EEF78190A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1AF6908-27AA-49A4-9FD3-C5DC7341CD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0309B8A-CF1E-425D-8D3E-EE5F42F4F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14/08/2018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CF7859B-92FF-494B-BA79-93E61CDA4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5B05B84-C294-4BCD-8BEA-58E9F2FE1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698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07F4D7A-79A7-4871-808A-3D0E92CA2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686747A-E9D8-4233-989E-A8D7010697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ACFEA91-182C-41BC-B702-F08346BB12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8AC33F2-7FA1-4550-A12A-F0D968129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14/08/2018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E84E2D9-4847-41F0-A778-5AFAFE713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C96E7A2-3FB6-4B58-AD6B-A32024A09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66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8600DD2-CB35-4E6C-84F3-312B7B5C9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B091562-052F-4467-94F1-2B3E5000B5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BD3C848B-B6C7-4C1A-8D58-7DE598BB81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36346710-6AC5-4F11-A3BE-F3C601F1F9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726B38E2-9FF9-4D4F-B2C9-84415D1BEB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667AF76B-8BB7-4B83-94EB-EFFEBD5C1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14/08/2018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6ED5E97F-E9A0-4CD1-A738-BFA5B1CD3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5961D59B-F34C-43BE-8B8E-9D0278958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774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38B1989-37F8-4792-BDC9-D40F5E60C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ADE49F27-C21A-45DE-A6A9-A2C270473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14/08/2018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A8754B79-33D1-43CD-BD2D-37C01AC22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1527A599-64E6-4FCC-BDFB-78CBC5AB7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718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82E99554-3949-488C-B89F-4247A83E0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14/08/2018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2B6B04D9-E172-4D8B-90EE-9B8FFB2B2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2D0BB94-5C59-4A86-829D-53883E2A6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486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686CF39-DCD7-4AEC-A148-139C5B139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F13D7EE-C4F4-40D7-9516-4FB7BF5F8E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227D3E0-EC0B-444A-A7DB-6AA4D30751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7FCA291-E798-44D4-9DC3-A91BD4A51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14/08/2018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0217F1F-CB18-48D0-9885-9B7F1A0A3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3E5C756-3FB2-4FC9-8CCC-4821AE74E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659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9CE9644-9F9B-454C-B247-65DD96342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9734F5EC-9683-41C3-A97D-CC4D3B45B8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B25D800-641A-4271-A2DD-6E9E0F98E7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06E08BC-757B-4C99-B7B7-64BD634E7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14/08/2018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8E6E0B7-F12B-4C44-BADA-07CE0199B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6003D65-A3E8-4EFE-925D-7AB5E324B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670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11F66FFF-679D-49B8-9D3F-FADD052A0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045565C-D49C-4A0B-905A-9A04BEBA86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7622071-D9E2-41E5-B93F-F599B43C8B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7ECD0-502D-48B3-807E-3082A3582B11}" type="datetimeFigureOut">
              <a:rPr lang="en-US" smtClean="0"/>
              <a:t>14/08/2018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2B72E00-D523-45C5-B1BE-3BC7CB3077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CCB6F1B-43AB-4696-B975-A95250A772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077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7" Type="http://schemas.openxmlformats.org/officeDocument/2006/relationships/image" Target="../media/image2.png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2.png"/><Relationship Id="rId2" Type="http://schemas.openxmlformats.org/officeDocument/2006/relationships/tags" Target="../tags/tag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.bin"/><Relationship Id="rId4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2.png"/><Relationship Id="rId2" Type="http://schemas.openxmlformats.org/officeDocument/2006/relationships/tags" Target="../tags/tag8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.bin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2411290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4400" b="1" dirty="0">
              <a:latin typeface="Calibri Light"/>
              <a:ea typeface="+mj-ea"/>
              <a:cs typeface="+mj-cs"/>
              <a:sym typeface="Calibri Ligh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61E4240A-14F1-4FC6-9DAC-F865BB6111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1512" y="174593"/>
            <a:ext cx="9971794" cy="1278269"/>
          </a:xfrm>
        </p:spPr>
        <p:txBody>
          <a:bodyPr>
            <a:normAutofit/>
          </a:bodyPr>
          <a:lstStyle/>
          <a:p>
            <a:pPr algn="l"/>
            <a:r>
              <a:rPr lang="en-US" sz="4400" b="1" dirty="0" smtClean="0"/>
              <a:t>PPP Rice Taskforce </a:t>
            </a:r>
            <a:r>
              <a:rPr lang="en-US" sz="4400" b="1" dirty="0" smtClean="0"/>
              <a:t>– </a:t>
            </a:r>
            <a:r>
              <a:rPr lang="en-US" sz="4400" b="1" dirty="0" err="1" smtClean="0"/>
              <a:t>thành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viên</a:t>
            </a:r>
            <a:endParaRPr lang="en-US" sz="44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2C7D8713-A373-499E-B4E8-184533A4A5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1512" y="1767801"/>
            <a:ext cx="9971794" cy="4655211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dirty="0" err="1" smtClean="0"/>
              <a:t>Đồng</a:t>
            </a:r>
            <a:r>
              <a:rPr lang="en-US" dirty="0" smtClean="0"/>
              <a:t> </a:t>
            </a:r>
            <a:r>
              <a:rPr lang="en-US" dirty="0" err="1" smtClean="0"/>
              <a:t>chủ</a:t>
            </a:r>
            <a:r>
              <a:rPr lang="en-US" dirty="0" smtClean="0"/>
              <a:t> </a:t>
            </a:r>
            <a:r>
              <a:rPr lang="en-US" dirty="0" err="1" smtClean="0"/>
              <a:t>trì</a:t>
            </a:r>
            <a:r>
              <a:rPr lang="en-US" dirty="0" smtClean="0"/>
              <a:t>: </a:t>
            </a:r>
            <a:endParaRPr lang="en-US" dirty="0" smtClean="0"/>
          </a:p>
          <a:p>
            <a:pPr marL="568325" indent="-342900" algn="l">
              <a:buFont typeface="Arial" panose="020B0604020202020204" pitchFamily="34" charset="0"/>
              <a:buChar char="•"/>
            </a:pPr>
            <a:r>
              <a:rPr lang="en-US" i="1" dirty="0" smtClean="0"/>
              <a:t>IPSARD</a:t>
            </a:r>
            <a:endParaRPr lang="en-US" i="1" dirty="0"/>
          </a:p>
          <a:p>
            <a:pPr marL="568325" indent="-342900" algn="l">
              <a:buFont typeface="Arial" panose="020B0604020202020204" pitchFamily="34" charset="0"/>
              <a:buChar char="•"/>
            </a:pPr>
            <a:r>
              <a:rPr lang="en-US" i="1" dirty="0"/>
              <a:t>Bayer</a:t>
            </a:r>
          </a:p>
          <a:p>
            <a:pPr algn="l"/>
            <a:r>
              <a:rPr lang="en-US" dirty="0" err="1" smtClean="0"/>
              <a:t>Thành</a:t>
            </a:r>
            <a:r>
              <a:rPr lang="en-US" dirty="0" smtClean="0"/>
              <a:t> </a:t>
            </a:r>
            <a:r>
              <a:rPr lang="en-US" dirty="0" err="1" smtClean="0"/>
              <a:t>viên</a:t>
            </a:r>
            <a:r>
              <a:rPr lang="en-US" dirty="0" smtClean="0"/>
              <a:t>: </a:t>
            </a:r>
            <a:endParaRPr lang="en-US" dirty="0" smtClean="0"/>
          </a:p>
          <a:p>
            <a:pPr marL="568325" lvl="0" indent="-342900" algn="l">
              <a:buFont typeface="Arial" panose="020B0604020202020204" pitchFamily="34" charset="0"/>
              <a:buChar char="•"/>
            </a:pPr>
            <a:r>
              <a:rPr lang="en-US" i="1" dirty="0" err="1" smtClean="0"/>
              <a:t>Công</a:t>
            </a:r>
            <a:r>
              <a:rPr lang="en-US" i="1" dirty="0" smtClean="0"/>
              <a:t> ty </a:t>
            </a:r>
            <a:r>
              <a:rPr lang="en-US" i="1" dirty="0" err="1" smtClean="0"/>
              <a:t>Giống</a:t>
            </a:r>
            <a:r>
              <a:rPr lang="en-US" i="1" dirty="0" smtClean="0"/>
              <a:t> Thai Binh </a:t>
            </a:r>
            <a:endParaRPr lang="en-US" i="1" dirty="0"/>
          </a:p>
          <a:p>
            <a:pPr marL="568325" lvl="0" indent="-342900" algn="l">
              <a:buFont typeface="Arial" panose="020B0604020202020204" pitchFamily="34" charset="0"/>
              <a:buChar char="•"/>
            </a:pPr>
            <a:r>
              <a:rPr lang="en-US" i="1" dirty="0" err="1" smtClean="0"/>
              <a:t>Công</a:t>
            </a:r>
            <a:r>
              <a:rPr lang="en-US" i="1" dirty="0" smtClean="0"/>
              <a:t> ty </a:t>
            </a:r>
            <a:r>
              <a:rPr lang="en-US" i="1" dirty="0" err="1" smtClean="0"/>
              <a:t>Bùi</a:t>
            </a:r>
            <a:r>
              <a:rPr lang="en-US" i="1" dirty="0" smtClean="0"/>
              <a:t> Văn </a:t>
            </a:r>
            <a:r>
              <a:rPr lang="en-US" i="1" dirty="0" err="1" smtClean="0"/>
              <a:t>Ngọ</a:t>
            </a:r>
            <a:endParaRPr lang="en-US" i="1" dirty="0"/>
          </a:p>
          <a:p>
            <a:pPr marL="568325" lvl="0" indent="-342900" algn="l">
              <a:buFont typeface="Arial" panose="020B0604020202020204" pitchFamily="34" charset="0"/>
              <a:buChar char="•"/>
            </a:pPr>
            <a:r>
              <a:rPr lang="en-US" i="1" dirty="0" err="1" smtClean="0"/>
              <a:t>Tập</a:t>
            </a:r>
            <a:r>
              <a:rPr lang="en-US" i="1" dirty="0" smtClean="0"/>
              <a:t> </a:t>
            </a:r>
            <a:r>
              <a:rPr lang="en-US" i="1" dirty="0" err="1" smtClean="0"/>
              <a:t>đoàn</a:t>
            </a:r>
            <a:r>
              <a:rPr lang="en-US" i="1" dirty="0" smtClean="0"/>
              <a:t> </a:t>
            </a:r>
            <a:r>
              <a:rPr lang="en-US" i="1" dirty="0" err="1" smtClean="0"/>
              <a:t>Lộc</a:t>
            </a:r>
            <a:r>
              <a:rPr lang="en-US" i="1" dirty="0" smtClean="0"/>
              <a:t> </a:t>
            </a:r>
            <a:r>
              <a:rPr lang="en-US" i="1" dirty="0" err="1" smtClean="0"/>
              <a:t>Trời</a:t>
            </a:r>
            <a:endParaRPr lang="en-US" i="1" dirty="0"/>
          </a:p>
          <a:p>
            <a:pPr marL="568325" lvl="0" indent="-342900" algn="l">
              <a:buFont typeface="Arial" panose="020B0604020202020204" pitchFamily="34" charset="0"/>
              <a:buChar char="•"/>
            </a:pPr>
            <a:r>
              <a:rPr lang="en-US" i="1" dirty="0"/>
              <a:t>GIZ</a:t>
            </a:r>
          </a:p>
          <a:p>
            <a:pPr marL="568325" lvl="0" indent="-342900" algn="l">
              <a:buFont typeface="Arial" panose="020B0604020202020204" pitchFamily="34" charset="0"/>
              <a:buChar char="•"/>
            </a:pPr>
            <a:r>
              <a:rPr lang="en-US" i="1" dirty="0"/>
              <a:t>SNV</a:t>
            </a:r>
          </a:p>
          <a:p>
            <a:pPr marL="568325" lvl="0" indent="-342900" algn="l">
              <a:buFont typeface="Arial" panose="020B0604020202020204" pitchFamily="34" charset="0"/>
              <a:buChar char="•"/>
            </a:pPr>
            <a:r>
              <a:rPr lang="en-US" i="1" dirty="0" smtClean="0"/>
              <a:t>Trung </a:t>
            </a:r>
            <a:r>
              <a:rPr lang="en-US" i="1" dirty="0" err="1" smtClean="0"/>
              <a:t>Tâm</a:t>
            </a:r>
            <a:r>
              <a:rPr lang="en-US" i="1" dirty="0" smtClean="0"/>
              <a:t> Khuyến Nông </a:t>
            </a:r>
            <a:r>
              <a:rPr lang="en-US" i="1" dirty="0" err="1" smtClean="0"/>
              <a:t>Quốc</a:t>
            </a:r>
            <a:r>
              <a:rPr lang="en-US" i="1" dirty="0" smtClean="0"/>
              <a:t> Gia</a:t>
            </a:r>
            <a:endParaRPr lang="en-US" i="1" dirty="0"/>
          </a:p>
          <a:p>
            <a:pPr marL="568325" lvl="0" indent="-342900" algn="l">
              <a:buFont typeface="Arial" panose="020B0604020202020204" pitchFamily="34" charset="0"/>
              <a:buChar char="•"/>
            </a:pPr>
            <a:r>
              <a:rPr lang="en-US" i="1" dirty="0" err="1" smtClean="0"/>
              <a:t>Cục</a:t>
            </a:r>
            <a:r>
              <a:rPr lang="en-US" i="1" dirty="0" smtClean="0"/>
              <a:t> </a:t>
            </a:r>
            <a:r>
              <a:rPr lang="en-US" i="1" dirty="0" err="1" smtClean="0"/>
              <a:t>Bảo</a:t>
            </a:r>
            <a:r>
              <a:rPr lang="en-US" i="1" dirty="0" smtClean="0"/>
              <a:t> </a:t>
            </a:r>
            <a:r>
              <a:rPr lang="en-US" i="1" dirty="0" err="1" smtClean="0"/>
              <a:t>Vệ</a:t>
            </a:r>
            <a:r>
              <a:rPr lang="en-US" i="1" dirty="0" smtClean="0"/>
              <a:t> </a:t>
            </a:r>
            <a:r>
              <a:rPr lang="en-US" i="1" dirty="0" err="1" smtClean="0"/>
              <a:t>Thực</a:t>
            </a:r>
            <a:r>
              <a:rPr lang="en-US" i="1" dirty="0" smtClean="0"/>
              <a:t> </a:t>
            </a:r>
            <a:r>
              <a:rPr lang="en-US" i="1" dirty="0" err="1" smtClean="0"/>
              <a:t>Vật</a:t>
            </a:r>
            <a:endParaRPr lang="en-US" i="1" dirty="0"/>
          </a:p>
          <a:p>
            <a:pPr marL="568325" indent="-342900" algn="l">
              <a:buFont typeface="Arial" panose="020B0604020202020204" pitchFamily="34" charset="0"/>
              <a:buChar char="•"/>
            </a:pPr>
            <a:r>
              <a:rPr lang="en-US" i="1" dirty="0" err="1" smtClean="0"/>
              <a:t>Cục</a:t>
            </a:r>
            <a:r>
              <a:rPr lang="en-US" i="1" dirty="0" smtClean="0"/>
              <a:t> </a:t>
            </a:r>
            <a:r>
              <a:rPr lang="en-US" i="1" dirty="0" err="1" smtClean="0"/>
              <a:t>Chế</a:t>
            </a:r>
            <a:r>
              <a:rPr lang="en-US" i="1" dirty="0" smtClean="0"/>
              <a:t> </a:t>
            </a:r>
            <a:r>
              <a:rPr lang="en-US" i="1" dirty="0" err="1" smtClean="0"/>
              <a:t>Biến</a:t>
            </a:r>
            <a:r>
              <a:rPr lang="en-US" i="1" dirty="0" smtClean="0"/>
              <a:t> </a:t>
            </a:r>
            <a:r>
              <a:rPr lang="en-US" i="1" dirty="0" err="1" smtClean="0"/>
              <a:t>và</a:t>
            </a:r>
            <a:r>
              <a:rPr lang="en-US" i="1" dirty="0" smtClean="0"/>
              <a:t> </a:t>
            </a:r>
            <a:r>
              <a:rPr lang="en-US" i="1" dirty="0" err="1" smtClean="0"/>
              <a:t>Phát</a:t>
            </a:r>
            <a:r>
              <a:rPr lang="en-US" i="1" dirty="0" smtClean="0"/>
              <a:t> </a:t>
            </a:r>
            <a:r>
              <a:rPr lang="en-US" i="1" dirty="0" err="1" smtClean="0"/>
              <a:t>Triển</a:t>
            </a:r>
            <a:r>
              <a:rPr lang="en-US" i="1" dirty="0" smtClean="0"/>
              <a:t> Thị </a:t>
            </a:r>
            <a:r>
              <a:rPr lang="en-US" i="1" dirty="0" err="1" smtClean="0"/>
              <a:t>Trường</a:t>
            </a:r>
            <a:r>
              <a:rPr lang="en-US" i="1" dirty="0" smtClean="0"/>
              <a:t> Nông </a:t>
            </a:r>
            <a:r>
              <a:rPr lang="en-US" i="1" dirty="0" err="1" smtClean="0"/>
              <a:t>Sản</a:t>
            </a:r>
            <a:endParaRPr lang="en-US" i="1" dirty="0"/>
          </a:p>
        </p:txBody>
      </p:sp>
      <p:pic>
        <p:nvPicPr>
          <p:cNvPr id="4" name="Picture 3" descr="A close up of a sign&#10;&#10;Description generated with very high confidence">
            <a:extLst>
              <a:ext uri="{FF2B5EF4-FFF2-40B4-BE49-F238E27FC236}">
                <a16:creationId xmlns:a16="http://schemas.microsoft.com/office/drawing/2014/main" xmlns="" id="{4EDF9052-BD2D-4FD8-9990-D36B474AB3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1923" y="174593"/>
            <a:ext cx="989137" cy="1278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47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2937594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4400" b="1" dirty="0">
              <a:latin typeface="Calibri Light"/>
              <a:ea typeface="+mj-ea"/>
              <a:cs typeface="+mj-cs"/>
              <a:sym typeface="Calibri Ligh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61E4240A-14F1-4FC6-9DAC-F865BB6111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1512" y="174593"/>
            <a:ext cx="9971794" cy="1278269"/>
          </a:xfrm>
        </p:spPr>
        <p:txBody>
          <a:bodyPr>
            <a:normAutofit/>
          </a:bodyPr>
          <a:lstStyle/>
          <a:p>
            <a:pPr algn="l"/>
            <a:r>
              <a:rPr lang="en-US" sz="4400" b="1" dirty="0" smtClean="0"/>
              <a:t>PPP Rice Taskforce – </a:t>
            </a:r>
            <a:r>
              <a:rPr lang="en-US" sz="4400" b="1" dirty="0" err="1" smtClean="0"/>
              <a:t>hoạt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động</a:t>
            </a:r>
            <a:endParaRPr lang="en-US" sz="44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2C7D8713-A373-499E-B4E8-184533A4A5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1512" y="1767801"/>
            <a:ext cx="9971794" cy="4655211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err="1" smtClean="0"/>
              <a:t>Nhóm</a:t>
            </a:r>
            <a:r>
              <a:rPr lang="en-US" dirty="0" smtClean="0"/>
              <a:t> </a:t>
            </a:r>
            <a:r>
              <a:rPr lang="en-US" dirty="0" err="1" smtClean="0"/>
              <a:t>côn</a:t>
            </a:r>
            <a:r>
              <a:rPr lang="en-US" dirty="0" err="1" smtClean="0"/>
              <a:t>g</a:t>
            </a:r>
            <a:r>
              <a:rPr lang="en-US" dirty="0" smtClean="0"/>
              <a:t> </a:t>
            </a:r>
            <a:r>
              <a:rPr lang="en-US" dirty="0" err="1" smtClean="0"/>
              <a:t>tác</a:t>
            </a:r>
            <a:r>
              <a:rPr lang="en-US" dirty="0" smtClean="0"/>
              <a:t> </a:t>
            </a:r>
            <a:r>
              <a:rPr lang="en-US" dirty="0" err="1" smtClean="0"/>
              <a:t>ngành</a:t>
            </a:r>
            <a:r>
              <a:rPr lang="en-US" dirty="0" smtClean="0"/>
              <a:t> </a:t>
            </a:r>
            <a:r>
              <a:rPr lang="en-US" dirty="0" err="1" smtClean="0"/>
              <a:t>hàng</a:t>
            </a:r>
            <a:r>
              <a:rPr lang="en-US" dirty="0" smtClean="0"/>
              <a:t> </a:t>
            </a:r>
            <a:r>
              <a:rPr lang="en-US" dirty="0" err="1" smtClean="0"/>
              <a:t>lúa</a:t>
            </a:r>
            <a:r>
              <a:rPr lang="en-US" dirty="0" smtClean="0"/>
              <a:t> </a:t>
            </a:r>
            <a:r>
              <a:rPr lang="en-US" dirty="0" err="1" smtClean="0"/>
              <a:t>gạo</a:t>
            </a:r>
            <a:r>
              <a:rPr lang="en-US" dirty="0" smtClean="0"/>
              <a:t> </a:t>
            </a:r>
            <a:r>
              <a:rPr lang="en-US" dirty="0" err="1" smtClean="0"/>
              <a:t>được</a:t>
            </a:r>
            <a:r>
              <a:rPr lang="en-US" dirty="0" smtClean="0"/>
              <a:t> </a:t>
            </a:r>
            <a:r>
              <a:rPr lang="en-US" dirty="0" err="1" smtClean="0"/>
              <a:t>thành</a:t>
            </a:r>
            <a:r>
              <a:rPr lang="en-US" dirty="0" smtClean="0"/>
              <a:t> </a:t>
            </a:r>
            <a:r>
              <a:rPr lang="en-US" dirty="0" err="1" smtClean="0"/>
              <a:t>lập</a:t>
            </a:r>
            <a:r>
              <a:rPr lang="en-US" dirty="0" smtClean="0"/>
              <a:t> </a:t>
            </a:r>
            <a:r>
              <a:rPr lang="en-US" dirty="0" err="1" smtClean="0"/>
              <a:t>tháng</a:t>
            </a:r>
            <a:r>
              <a:rPr lang="en-US" dirty="0" smtClean="0"/>
              <a:t> 12,</a:t>
            </a:r>
            <a:r>
              <a:rPr lang="en-US" dirty="0" smtClean="0"/>
              <a:t> </a:t>
            </a:r>
            <a:r>
              <a:rPr lang="en-US" dirty="0" smtClean="0"/>
              <a:t>2018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Bayer – </a:t>
            </a:r>
            <a:r>
              <a:rPr lang="en-US" dirty="0" err="1" smtClean="0"/>
              <a:t>Vinafood</a:t>
            </a:r>
            <a:r>
              <a:rPr lang="en-US" dirty="0" smtClean="0"/>
              <a:t> 2: </a:t>
            </a:r>
            <a:r>
              <a:rPr lang="en-US" dirty="0" err="1" smtClean="0"/>
              <a:t>dự</a:t>
            </a:r>
            <a:r>
              <a:rPr lang="en-US" dirty="0" smtClean="0"/>
              <a:t> </a:t>
            </a:r>
            <a:r>
              <a:rPr lang="en-US" dirty="0" err="1" smtClean="0"/>
              <a:t>án</a:t>
            </a:r>
            <a:r>
              <a:rPr lang="en-US" dirty="0" smtClean="0"/>
              <a:t> </a:t>
            </a:r>
            <a:r>
              <a:rPr lang="en-US" dirty="0" err="1" smtClean="0"/>
              <a:t>thí</a:t>
            </a:r>
            <a:r>
              <a:rPr lang="en-US" dirty="0" smtClean="0"/>
              <a:t> </a:t>
            </a:r>
            <a:r>
              <a:rPr lang="en-US" dirty="0" err="1" smtClean="0"/>
              <a:t>điểm</a:t>
            </a:r>
            <a:r>
              <a:rPr lang="en-US" dirty="0" smtClean="0"/>
              <a:t> </a:t>
            </a:r>
            <a:r>
              <a:rPr lang="en-US" dirty="0" err="1" smtClean="0"/>
              <a:t>sản</a:t>
            </a:r>
            <a:r>
              <a:rPr lang="en-US" dirty="0" smtClean="0"/>
              <a:t> </a:t>
            </a:r>
            <a:r>
              <a:rPr lang="en-US" dirty="0" err="1" smtClean="0"/>
              <a:t>xuất</a:t>
            </a:r>
            <a:r>
              <a:rPr lang="en-US" dirty="0" smtClean="0"/>
              <a:t> </a:t>
            </a:r>
            <a:r>
              <a:rPr lang="en-US" dirty="0" err="1" smtClean="0"/>
              <a:t>lúa</a:t>
            </a:r>
            <a:r>
              <a:rPr lang="en-US" dirty="0" smtClean="0"/>
              <a:t> </a:t>
            </a:r>
            <a:r>
              <a:rPr lang="en-US" dirty="0" err="1" smtClean="0"/>
              <a:t>theo</a:t>
            </a:r>
            <a:r>
              <a:rPr lang="en-US" dirty="0" smtClean="0"/>
              <a:t> </a:t>
            </a:r>
            <a:r>
              <a:rPr lang="en-US" dirty="0" err="1" smtClean="0"/>
              <a:t>chuẩn</a:t>
            </a:r>
            <a:r>
              <a:rPr lang="en-US" dirty="0" smtClean="0"/>
              <a:t> MRL </a:t>
            </a:r>
            <a:r>
              <a:rPr lang="en-US" dirty="0" err="1" smtClean="0"/>
              <a:t>Mỹ</a:t>
            </a:r>
            <a:r>
              <a:rPr lang="en-US" dirty="0" smtClean="0"/>
              <a:t> </a:t>
            </a:r>
            <a:r>
              <a:rPr lang="en-US" dirty="0" err="1" smtClean="0"/>
              <a:t>vụ</a:t>
            </a:r>
            <a:r>
              <a:rPr lang="en-US" dirty="0" smtClean="0"/>
              <a:t> </a:t>
            </a:r>
            <a:r>
              <a:rPr lang="en-US" dirty="0" err="1" smtClean="0"/>
              <a:t>đông</a:t>
            </a:r>
            <a:r>
              <a:rPr lang="en-US" dirty="0" smtClean="0"/>
              <a:t> </a:t>
            </a:r>
            <a:r>
              <a:rPr lang="en-US" dirty="0" err="1" smtClean="0"/>
              <a:t>xuân</a:t>
            </a:r>
            <a:r>
              <a:rPr lang="en-US" dirty="0" smtClean="0"/>
              <a:t> 2018 - 2019</a:t>
            </a:r>
            <a:endParaRPr lang="en-US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Bayer – </a:t>
            </a:r>
            <a:r>
              <a:rPr lang="en-US" dirty="0" err="1"/>
              <a:t>C</a:t>
            </a:r>
            <a:r>
              <a:rPr lang="en-US" dirty="0" err="1" smtClean="0"/>
              <a:t>ông</a:t>
            </a:r>
            <a:r>
              <a:rPr lang="en-US" dirty="0" smtClean="0"/>
              <a:t> ty </a:t>
            </a:r>
            <a:r>
              <a:rPr lang="en-US" dirty="0" err="1" smtClean="0"/>
              <a:t>Giống</a:t>
            </a:r>
            <a:r>
              <a:rPr lang="en-US" dirty="0" smtClean="0"/>
              <a:t> </a:t>
            </a:r>
            <a:r>
              <a:rPr lang="en-US" dirty="0" err="1" smtClean="0"/>
              <a:t>Thái</a:t>
            </a:r>
            <a:r>
              <a:rPr lang="en-US" dirty="0" smtClean="0"/>
              <a:t> </a:t>
            </a:r>
            <a:r>
              <a:rPr lang="en-US" dirty="0" err="1" smtClean="0"/>
              <a:t>Bình</a:t>
            </a:r>
            <a:r>
              <a:rPr lang="en-US" dirty="0" smtClean="0"/>
              <a:t>: </a:t>
            </a:r>
            <a:r>
              <a:rPr lang="en-US" dirty="0" err="1" smtClean="0"/>
              <a:t>hoàn</a:t>
            </a:r>
            <a:r>
              <a:rPr lang="en-US" dirty="0" smtClean="0"/>
              <a:t> </a:t>
            </a:r>
            <a:r>
              <a:rPr lang="en-US" dirty="0" err="1" smtClean="0"/>
              <a:t>tất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bước</a:t>
            </a:r>
            <a:r>
              <a:rPr lang="en-US" dirty="0" smtClean="0"/>
              <a:t> </a:t>
            </a:r>
            <a:r>
              <a:rPr lang="en-US" dirty="0" err="1" smtClean="0"/>
              <a:t>chuẩn</a:t>
            </a:r>
            <a:r>
              <a:rPr lang="en-US" dirty="0" smtClean="0"/>
              <a:t> </a:t>
            </a:r>
            <a:r>
              <a:rPr lang="en-US" dirty="0" err="1" smtClean="0"/>
              <a:t>bị</a:t>
            </a:r>
            <a:r>
              <a:rPr lang="en-US" dirty="0" smtClean="0"/>
              <a:t> </a:t>
            </a:r>
            <a:r>
              <a:rPr lang="en-US" dirty="0" err="1" smtClean="0"/>
              <a:t>cho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 </a:t>
            </a:r>
            <a:r>
              <a:rPr lang="en-US" dirty="0" err="1" smtClean="0"/>
              <a:t>áp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dirty="0" err="1" smtClean="0"/>
              <a:t>lần</a:t>
            </a:r>
            <a:r>
              <a:rPr lang="en-US" dirty="0" smtClean="0"/>
              <a:t> </a:t>
            </a:r>
            <a:r>
              <a:rPr lang="en-US" dirty="0" err="1" smtClean="0"/>
              <a:t>đầu</a:t>
            </a:r>
            <a:r>
              <a:rPr lang="en-US" dirty="0" smtClean="0"/>
              <a:t> </a:t>
            </a:r>
            <a:r>
              <a:rPr lang="en-US" dirty="0" err="1" smtClean="0"/>
              <a:t>tiên</a:t>
            </a:r>
            <a:r>
              <a:rPr lang="en-US" dirty="0" smtClean="0"/>
              <a:t> </a:t>
            </a:r>
            <a:r>
              <a:rPr lang="en-US" dirty="0" err="1" smtClean="0"/>
              <a:t>giai</a:t>
            </a:r>
            <a:r>
              <a:rPr lang="en-US" dirty="0" smtClean="0"/>
              <a:t> </a:t>
            </a:r>
            <a:r>
              <a:rPr lang="en-US" dirty="0" err="1" smtClean="0"/>
              <a:t>pháp</a:t>
            </a:r>
            <a:r>
              <a:rPr lang="en-US" dirty="0" smtClean="0"/>
              <a:t> </a:t>
            </a:r>
            <a:r>
              <a:rPr lang="en-US" dirty="0" err="1" smtClean="0"/>
              <a:t>xử</a:t>
            </a:r>
            <a:r>
              <a:rPr lang="en-US" dirty="0" smtClean="0"/>
              <a:t> </a:t>
            </a:r>
            <a:r>
              <a:rPr lang="en-US" dirty="0" err="1" smtClean="0"/>
              <a:t>lý</a:t>
            </a:r>
            <a:r>
              <a:rPr lang="en-US" dirty="0" smtClean="0"/>
              <a:t> </a:t>
            </a:r>
            <a:r>
              <a:rPr lang="en-US" dirty="0" err="1" smtClean="0"/>
              <a:t>giống</a:t>
            </a:r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nghiệp</a:t>
            </a:r>
            <a:r>
              <a:rPr lang="en-US" dirty="0" smtClean="0"/>
              <a:t> </a:t>
            </a:r>
            <a:r>
              <a:rPr lang="en-US" dirty="0" err="1" smtClean="0"/>
              <a:t>trong</a:t>
            </a:r>
            <a:r>
              <a:rPr lang="en-US" dirty="0" smtClean="0"/>
              <a:t> </a:t>
            </a:r>
            <a:r>
              <a:rPr lang="en-US" dirty="0" err="1" smtClean="0"/>
              <a:t>vụ</a:t>
            </a:r>
            <a:r>
              <a:rPr lang="en-US" dirty="0" smtClean="0"/>
              <a:t> </a:t>
            </a:r>
            <a:r>
              <a:rPr lang="en-US" dirty="0" err="1" smtClean="0"/>
              <a:t>đông</a:t>
            </a:r>
            <a:r>
              <a:rPr lang="en-US" dirty="0" smtClean="0"/>
              <a:t> </a:t>
            </a:r>
            <a:r>
              <a:rPr lang="en-US" dirty="0" err="1" smtClean="0"/>
              <a:t>xuân</a:t>
            </a:r>
            <a:r>
              <a:rPr lang="en-US" dirty="0" smtClean="0"/>
              <a:t> 2018-2019</a:t>
            </a:r>
            <a:endParaRPr lang="en-US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err="1" smtClean="0"/>
              <a:t>Thống</a:t>
            </a:r>
            <a:r>
              <a:rPr lang="en-US" dirty="0" smtClean="0"/>
              <a:t> </a:t>
            </a:r>
            <a:r>
              <a:rPr lang="en-US" dirty="0" err="1" smtClean="0"/>
              <a:t>nhất</a:t>
            </a:r>
            <a:r>
              <a:rPr lang="en-US" dirty="0" smtClean="0"/>
              <a:t> </a:t>
            </a:r>
            <a:r>
              <a:rPr lang="en-US" dirty="0" err="1" smtClean="0"/>
              <a:t>dự</a:t>
            </a:r>
            <a:r>
              <a:rPr lang="en-US" dirty="0" smtClean="0"/>
              <a:t> </a:t>
            </a:r>
            <a:r>
              <a:rPr lang="en-US" dirty="0" err="1" smtClean="0"/>
              <a:t>thảo</a:t>
            </a:r>
            <a:r>
              <a:rPr lang="en-US" dirty="0" smtClean="0"/>
              <a:t> </a:t>
            </a:r>
            <a:r>
              <a:rPr lang="en-US" dirty="0" err="1" smtClean="0"/>
              <a:t>thí</a:t>
            </a:r>
            <a:r>
              <a:rPr lang="en-US" dirty="0" smtClean="0"/>
              <a:t> </a:t>
            </a:r>
            <a:r>
              <a:rPr lang="en-US" dirty="0" err="1" smtClean="0"/>
              <a:t>điểm</a:t>
            </a:r>
            <a:r>
              <a:rPr lang="en-US" dirty="0" smtClean="0"/>
              <a:t> </a:t>
            </a:r>
            <a:r>
              <a:rPr lang="en-US" dirty="0" err="1" smtClean="0"/>
              <a:t>dự</a:t>
            </a:r>
            <a:r>
              <a:rPr lang="en-US" dirty="0" smtClean="0"/>
              <a:t> </a:t>
            </a:r>
            <a:r>
              <a:rPr lang="en-US" dirty="0" err="1" smtClean="0"/>
              <a:t>án</a:t>
            </a:r>
            <a:r>
              <a:rPr lang="en-US" dirty="0" smtClean="0"/>
              <a:t> </a:t>
            </a:r>
            <a:r>
              <a:rPr lang="en-US" dirty="0" err="1" smtClean="0"/>
              <a:t>xây</a:t>
            </a:r>
            <a:r>
              <a:rPr lang="en-US" dirty="0" smtClean="0"/>
              <a:t> </a:t>
            </a:r>
            <a:r>
              <a:rPr lang="en-US" dirty="0" err="1" smtClean="0"/>
              <a:t>dựn</a:t>
            </a:r>
            <a:r>
              <a:rPr lang="en-US" dirty="0" err="1" smtClean="0"/>
              <a:t>g</a:t>
            </a:r>
            <a:r>
              <a:rPr lang="en-US" dirty="0" smtClean="0"/>
              <a:t> </a:t>
            </a:r>
            <a:r>
              <a:rPr lang="en-US" dirty="0" err="1" smtClean="0"/>
              <a:t>chuỗi</a:t>
            </a:r>
            <a:r>
              <a:rPr lang="en-US" dirty="0" smtClean="0"/>
              <a:t> </a:t>
            </a:r>
            <a:r>
              <a:rPr lang="en-US" dirty="0" err="1" smtClean="0"/>
              <a:t>giá</a:t>
            </a:r>
            <a:r>
              <a:rPr lang="en-US" dirty="0" smtClean="0"/>
              <a:t> </a:t>
            </a:r>
            <a:r>
              <a:rPr lang="en-US" dirty="0" err="1" smtClean="0"/>
              <a:t>trị</a:t>
            </a:r>
            <a:r>
              <a:rPr lang="en-US" dirty="0" smtClean="0"/>
              <a:t> </a:t>
            </a:r>
            <a:r>
              <a:rPr lang="en-US" dirty="0" err="1" smtClean="0"/>
              <a:t>ngành</a:t>
            </a:r>
            <a:r>
              <a:rPr lang="en-US" dirty="0" smtClean="0"/>
              <a:t> </a:t>
            </a:r>
            <a:r>
              <a:rPr lang="en-US" dirty="0" err="1" smtClean="0"/>
              <a:t>hàng</a:t>
            </a:r>
            <a:r>
              <a:rPr lang="en-US" dirty="0" smtClean="0"/>
              <a:t> </a:t>
            </a:r>
            <a:r>
              <a:rPr lang="en-US" dirty="0" err="1" smtClean="0"/>
              <a:t>gạo</a:t>
            </a:r>
            <a:endParaRPr lang="en-US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err="1" smtClean="0"/>
              <a:t>Xem</a:t>
            </a:r>
            <a:r>
              <a:rPr lang="en-US" dirty="0" smtClean="0"/>
              <a:t> </a:t>
            </a:r>
            <a:r>
              <a:rPr lang="en-US" dirty="0" err="1" smtClean="0"/>
              <a:t>xét</a:t>
            </a:r>
            <a:r>
              <a:rPr lang="en-US" dirty="0" smtClean="0"/>
              <a:t> </a:t>
            </a:r>
            <a:r>
              <a:rPr lang="en-US" dirty="0" err="1" smtClean="0"/>
              <a:t>triển</a:t>
            </a:r>
            <a:r>
              <a:rPr lang="en-US" dirty="0" smtClean="0"/>
              <a:t> </a:t>
            </a:r>
            <a:r>
              <a:rPr lang="en-US" dirty="0" err="1" smtClean="0"/>
              <a:t>khai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modules Farming As </a:t>
            </a:r>
            <a:r>
              <a:rPr lang="en-US" dirty="0" smtClean="0"/>
              <a:t>A Business </a:t>
            </a:r>
            <a:r>
              <a:rPr lang="en-US" dirty="0" err="1" smtClean="0"/>
              <a:t>để</a:t>
            </a:r>
            <a:r>
              <a:rPr lang="en-US" dirty="0" smtClean="0"/>
              <a:t> </a:t>
            </a:r>
            <a:r>
              <a:rPr lang="en-US" dirty="0" err="1" smtClean="0"/>
              <a:t>tập</a:t>
            </a:r>
            <a:r>
              <a:rPr lang="en-US" dirty="0" smtClean="0"/>
              <a:t> </a:t>
            </a:r>
            <a:r>
              <a:rPr lang="en-US" dirty="0" err="1" smtClean="0"/>
              <a:t>huấn</a:t>
            </a:r>
            <a:r>
              <a:rPr lang="en-US" dirty="0" smtClean="0"/>
              <a:t> </a:t>
            </a:r>
            <a:r>
              <a:rPr lang="en-US" dirty="0" err="1" smtClean="0"/>
              <a:t>cho</a:t>
            </a:r>
            <a:r>
              <a:rPr lang="en-US" dirty="0" smtClean="0"/>
              <a:t> nông </a:t>
            </a:r>
            <a:r>
              <a:rPr lang="en-US" dirty="0" err="1" smtClean="0"/>
              <a:t>dân</a:t>
            </a:r>
            <a:r>
              <a:rPr lang="en-US" dirty="0" smtClean="0"/>
              <a:t> </a:t>
            </a:r>
            <a:r>
              <a:rPr lang="en-US" dirty="0" err="1" smtClean="0"/>
              <a:t>trồng</a:t>
            </a:r>
            <a:r>
              <a:rPr lang="en-US" dirty="0" smtClean="0"/>
              <a:t> </a:t>
            </a:r>
            <a:r>
              <a:rPr lang="en-US" dirty="0" err="1" smtClean="0"/>
              <a:t>lúa</a:t>
            </a:r>
            <a:endParaRPr lang="en-US" dirty="0"/>
          </a:p>
        </p:txBody>
      </p:sp>
      <p:pic>
        <p:nvPicPr>
          <p:cNvPr id="4" name="Picture 3" descr="A close up of a sign&#10;&#10;Description generated with very high confidence">
            <a:extLst>
              <a:ext uri="{FF2B5EF4-FFF2-40B4-BE49-F238E27FC236}">
                <a16:creationId xmlns:a16="http://schemas.microsoft.com/office/drawing/2014/main" xmlns="" id="{4EDF9052-BD2D-4FD8-9990-D36B474AB3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1923" y="174593"/>
            <a:ext cx="989137" cy="1278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77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4191459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4400" b="1" dirty="0">
              <a:latin typeface="Calibri Light"/>
              <a:ea typeface="+mj-ea"/>
              <a:cs typeface="+mj-cs"/>
              <a:sym typeface="Calibri Ligh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61E4240A-14F1-4FC6-9DAC-F865BB6111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1512" y="174593"/>
            <a:ext cx="9971794" cy="1278269"/>
          </a:xfrm>
        </p:spPr>
        <p:txBody>
          <a:bodyPr>
            <a:normAutofit/>
          </a:bodyPr>
          <a:lstStyle/>
          <a:p>
            <a:pPr algn="l"/>
            <a:r>
              <a:rPr lang="en-US" sz="4400" b="1" dirty="0" smtClean="0"/>
              <a:t>PPP Rice Taskforce – </a:t>
            </a:r>
            <a:r>
              <a:rPr lang="en-US" sz="4400" b="1" dirty="0" err="1" smtClean="0"/>
              <a:t>hoạt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động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sắp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tới</a:t>
            </a:r>
            <a:endParaRPr lang="en-US" sz="44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2C7D8713-A373-499E-B4E8-184533A4A5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1512" y="1767801"/>
            <a:ext cx="9971794" cy="4655211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err="1" smtClean="0"/>
              <a:t>Thống</a:t>
            </a:r>
            <a:r>
              <a:rPr lang="en-US" dirty="0" smtClean="0"/>
              <a:t> </a:t>
            </a:r>
            <a:r>
              <a:rPr lang="en-US" dirty="0" err="1" smtClean="0"/>
              <a:t>nhất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triển</a:t>
            </a:r>
            <a:r>
              <a:rPr lang="en-US" dirty="0" smtClean="0"/>
              <a:t> </a:t>
            </a:r>
            <a:r>
              <a:rPr lang="en-US" dirty="0" err="1" smtClean="0"/>
              <a:t>khai</a:t>
            </a:r>
            <a:r>
              <a:rPr lang="en-US" dirty="0" smtClean="0"/>
              <a:t> </a:t>
            </a:r>
            <a:r>
              <a:rPr lang="en-US" dirty="0" err="1" smtClean="0"/>
              <a:t>thí</a:t>
            </a:r>
            <a:r>
              <a:rPr lang="en-US" dirty="0" smtClean="0"/>
              <a:t> </a:t>
            </a:r>
            <a:r>
              <a:rPr lang="en-US" dirty="0" err="1" smtClean="0"/>
              <a:t>điểm</a:t>
            </a:r>
            <a:r>
              <a:rPr lang="en-US" dirty="0" smtClean="0"/>
              <a:t> </a:t>
            </a:r>
            <a:r>
              <a:rPr lang="en-US" dirty="0" err="1" smtClean="0"/>
              <a:t>dự</a:t>
            </a:r>
            <a:r>
              <a:rPr lang="en-US" dirty="0" smtClean="0"/>
              <a:t> </a:t>
            </a:r>
            <a:r>
              <a:rPr lang="en-US" dirty="0" err="1" smtClean="0"/>
              <a:t>án</a:t>
            </a:r>
            <a:r>
              <a:rPr lang="en-US" dirty="0" smtClean="0"/>
              <a:t> </a:t>
            </a:r>
            <a:r>
              <a:rPr lang="en-US" dirty="0" err="1" smtClean="0"/>
              <a:t>chung</a:t>
            </a:r>
            <a:r>
              <a:rPr lang="en-US" dirty="0" smtClean="0"/>
              <a:t> </a:t>
            </a:r>
            <a:r>
              <a:rPr lang="en-US" dirty="0" err="1" smtClean="0"/>
              <a:t>với</a:t>
            </a:r>
            <a:r>
              <a:rPr lang="en-US" dirty="0" smtClean="0"/>
              <a:t> </a:t>
            </a:r>
            <a:r>
              <a:rPr lang="en-US" dirty="0" err="1" smtClean="0"/>
              <a:t>sự</a:t>
            </a:r>
            <a:r>
              <a:rPr lang="en-US" dirty="0" smtClean="0"/>
              <a:t> </a:t>
            </a:r>
            <a:r>
              <a:rPr lang="en-US" dirty="0" err="1" smtClean="0"/>
              <a:t>tham</a:t>
            </a:r>
            <a:r>
              <a:rPr lang="en-US" dirty="0" smtClean="0"/>
              <a:t> </a:t>
            </a:r>
            <a:r>
              <a:rPr lang="en-US" dirty="0" err="1" smtClean="0"/>
              <a:t>gia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nhiều</a:t>
            </a:r>
            <a:r>
              <a:rPr lang="en-US" dirty="0" smtClean="0"/>
              <a:t> </a:t>
            </a:r>
            <a:r>
              <a:rPr lang="en-US" dirty="0" err="1" smtClean="0"/>
              <a:t>thành</a:t>
            </a:r>
            <a:r>
              <a:rPr lang="en-US" dirty="0" smtClean="0"/>
              <a:t> </a:t>
            </a:r>
            <a:r>
              <a:rPr lang="en-US" dirty="0" err="1" smtClean="0"/>
              <a:t>viên</a:t>
            </a:r>
            <a:r>
              <a:rPr lang="en-US" dirty="0" smtClean="0"/>
              <a:t> </a:t>
            </a:r>
            <a:r>
              <a:rPr lang="en-US" dirty="0" err="1" smtClean="0"/>
              <a:t>nhóm</a:t>
            </a:r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tác</a:t>
            </a:r>
            <a:r>
              <a:rPr lang="en-US" dirty="0" smtClean="0"/>
              <a:t> </a:t>
            </a:r>
            <a:r>
              <a:rPr lang="en-US" dirty="0" err="1" smtClean="0"/>
              <a:t>nhằm</a:t>
            </a:r>
            <a:r>
              <a:rPr lang="en-US" dirty="0" smtClean="0"/>
              <a:t> </a:t>
            </a:r>
            <a:r>
              <a:rPr lang="en-US" dirty="0" err="1" smtClean="0"/>
              <a:t>xây</a:t>
            </a:r>
            <a:r>
              <a:rPr lang="en-US" dirty="0" smtClean="0"/>
              <a:t> </a:t>
            </a:r>
            <a:r>
              <a:rPr lang="en-US" dirty="0" err="1" smtClean="0"/>
              <a:t>dựng</a:t>
            </a:r>
            <a:r>
              <a:rPr lang="en-US" dirty="0" smtClean="0"/>
              <a:t> </a:t>
            </a:r>
            <a:r>
              <a:rPr lang="en-US" dirty="0" err="1" smtClean="0"/>
              <a:t>chuỗi</a:t>
            </a:r>
            <a:r>
              <a:rPr lang="en-US" dirty="0" smtClean="0"/>
              <a:t> </a:t>
            </a:r>
            <a:r>
              <a:rPr lang="en-US" dirty="0" err="1" smtClean="0"/>
              <a:t>giá</a:t>
            </a:r>
            <a:r>
              <a:rPr lang="en-US" dirty="0" smtClean="0"/>
              <a:t> </a:t>
            </a:r>
            <a:r>
              <a:rPr lang="en-US" dirty="0" err="1" smtClean="0"/>
              <a:t>trị</a:t>
            </a:r>
            <a:r>
              <a:rPr lang="en-US" dirty="0" smtClean="0"/>
              <a:t> </a:t>
            </a:r>
            <a:r>
              <a:rPr lang="en-US" dirty="0" err="1" smtClean="0"/>
              <a:t>ngàng</a:t>
            </a:r>
            <a:r>
              <a:rPr lang="en-US" dirty="0" smtClean="0"/>
              <a:t> </a:t>
            </a:r>
            <a:r>
              <a:rPr lang="en-US" dirty="0" err="1" smtClean="0"/>
              <a:t>gạo</a:t>
            </a:r>
            <a:r>
              <a:rPr lang="en-US" dirty="0" smtClean="0"/>
              <a:t>, </a:t>
            </a:r>
            <a:r>
              <a:rPr lang="en-US" dirty="0" err="1" smtClean="0"/>
              <a:t>tập</a:t>
            </a:r>
            <a:r>
              <a:rPr lang="en-US" dirty="0" smtClean="0"/>
              <a:t> </a:t>
            </a:r>
            <a:r>
              <a:rPr lang="en-US" dirty="0" err="1" smtClean="0"/>
              <a:t>trung</a:t>
            </a:r>
            <a:r>
              <a:rPr lang="en-US" dirty="0" smtClean="0"/>
              <a:t> </a:t>
            </a:r>
            <a:r>
              <a:rPr lang="en-US" dirty="0" err="1" smtClean="0"/>
              <a:t>vào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mục</a:t>
            </a:r>
            <a:r>
              <a:rPr lang="en-US" dirty="0" smtClean="0"/>
              <a:t> </a:t>
            </a:r>
            <a:r>
              <a:rPr lang="en-US" dirty="0" err="1" smtClean="0"/>
              <a:t>tiêu</a:t>
            </a:r>
            <a:r>
              <a:rPr lang="en-US" dirty="0" smtClean="0"/>
              <a:t>:</a:t>
            </a:r>
            <a:endParaRPr lang="en-US" dirty="0" smtClean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i="1" dirty="0" err="1" smtClean="0"/>
              <a:t>Đảm</a:t>
            </a:r>
            <a:r>
              <a:rPr lang="en-US" i="1" dirty="0" smtClean="0"/>
              <a:t> </a:t>
            </a:r>
            <a:r>
              <a:rPr lang="en-US" i="1" dirty="0" err="1" smtClean="0"/>
              <a:t>bảo</a:t>
            </a:r>
            <a:r>
              <a:rPr lang="en-US" i="1" dirty="0" smtClean="0"/>
              <a:t> </a:t>
            </a:r>
            <a:r>
              <a:rPr lang="en-US" i="1" dirty="0" err="1" smtClean="0"/>
              <a:t>tính</a:t>
            </a:r>
            <a:r>
              <a:rPr lang="en-US" i="1" dirty="0" smtClean="0"/>
              <a:t> </a:t>
            </a:r>
            <a:r>
              <a:rPr lang="en-US" i="1" dirty="0" err="1" smtClean="0"/>
              <a:t>bền</a:t>
            </a:r>
            <a:r>
              <a:rPr lang="en-US" i="1" dirty="0" smtClean="0"/>
              <a:t> </a:t>
            </a:r>
            <a:r>
              <a:rPr lang="en-US" i="1" dirty="0" err="1" smtClean="0"/>
              <a:t>vững</a:t>
            </a:r>
            <a:endParaRPr lang="en-US" i="1" dirty="0" smtClean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i="1" dirty="0" err="1" smtClean="0"/>
              <a:t>Có</a:t>
            </a:r>
            <a:r>
              <a:rPr lang="en-US" i="1" dirty="0" smtClean="0"/>
              <a:t> </a:t>
            </a:r>
            <a:r>
              <a:rPr lang="en-US" i="1" dirty="0" err="1" smtClean="0"/>
              <a:t>hoạt</a:t>
            </a:r>
            <a:r>
              <a:rPr lang="en-US" i="1" dirty="0" smtClean="0"/>
              <a:t> </a:t>
            </a:r>
            <a:r>
              <a:rPr lang="en-US" i="1" dirty="0" err="1" smtClean="0"/>
              <a:t>động</a:t>
            </a:r>
            <a:r>
              <a:rPr lang="en-US" i="1" dirty="0" smtClean="0"/>
              <a:t> </a:t>
            </a:r>
            <a:r>
              <a:rPr lang="en-US" i="1" dirty="0" err="1" smtClean="0"/>
              <a:t>bao</a:t>
            </a:r>
            <a:r>
              <a:rPr lang="en-US" i="1" dirty="0" smtClean="0"/>
              <a:t> </a:t>
            </a:r>
            <a:r>
              <a:rPr lang="en-US" i="1" dirty="0" err="1" smtClean="0"/>
              <a:t>tiêu</a:t>
            </a:r>
            <a:r>
              <a:rPr lang="en-US" i="1" dirty="0" smtClean="0"/>
              <a:t>, </a:t>
            </a:r>
            <a:r>
              <a:rPr lang="en-US" i="1" dirty="0" err="1" smtClean="0"/>
              <a:t>hướng</a:t>
            </a:r>
            <a:r>
              <a:rPr lang="en-US" i="1" dirty="0" smtClean="0"/>
              <a:t> </a:t>
            </a:r>
            <a:r>
              <a:rPr lang="en-US" i="1" dirty="0" err="1" smtClean="0"/>
              <a:t>đến</a:t>
            </a:r>
            <a:r>
              <a:rPr lang="en-US" i="1" dirty="0" smtClean="0"/>
              <a:t> </a:t>
            </a:r>
            <a:r>
              <a:rPr lang="en-US" i="1" dirty="0" err="1" smtClean="0"/>
              <a:t>nhu</a:t>
            </a:r>
            <a:r>
              <a:rPr lang="en-US" i="1" dirty="0" smtClean="0"/>
              <a:t> </a:t>
            </a:r>
            <a:r>
              <a:rPr lang="en-US" i="1" dirty="0" err="1" smtClean="0"/>
              <a:t>cầu</a:t>
            </a:r>
            <a:r>
              <a:rPr lang="en-US" i="1" dirty="0" smtClean="0"/>
              <a:t> </a:t>
            </a:r>
            <a:r>
              <a:rPr lang="en-US" i="1" dirty="0" err="1" smtClean="0"/>
              <a:t>thị</a:t>
            </a:r>
            <a:r>
              <a:rPr lang="en-US" i="1" dirty="0" smtClean="0"/>
              <a:t> </a:t>
            </a:r>
            <a:r>
              <a:rPr lang="en-US" i="1" dirty="0" err="1" smtClean="0"/>
              <a:t>trường</a:t>
            </a:r>
            <a:endParaRPr lang="en-US" i="1" dirty="0" smtClean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i="1" dirty="0" err="1" smtClean="0"/>
              <a:t>Sản</a:t>
            </a:r>
            <a:r>
              <a:rPr lang="en-US" i="1" dirty="0" smtClean="0"/>
              <a:t> </a:t>
            </a:r>
            <a:r>
              <a:rPr lang="en-US" i="1" dirty="0" err="1" smtClean="0"/>
              <a:t>xuất</a:t>
            </a:r>
            <a:r>
              <a:rPr lang="en-US" i="1" dirty="0" smtClean="0"/>
              <a:t> </a:t>
            </a:r>
            <a:r>
              <a:rPr lang="en-US" i="1" dirty="0" err="1" smtClean="0"/>
              <a:t>gạo</a:t>
            </a:r>
            <a:r>
              <a:rPr lang="en-US" i="1" dirty="0" smtClean="0"/>
              <a:t> </a:t>
            </a:r>
            <a:r>
              <a:rPr lang="en-US" i="1" dirty="0" err="1" smtClean="0"/>
              <a:t>chất</a:t>
            </a:r>
            <a:r>
              <a:rPr lang="en-US" i="1" dirty="0" smtClean="0"/>
              <a:t> </a:t>
            </a:r>
            <a:r>
              <a:rPr lang="en-US" i="1" dirty="0" err="1" smtClean="0"/>
              <a:t>lượng</a:t>
            </a:r>
            <a:r>
              <a:rPr lang="en-US" i="1" dirty="0" smtClean="0"/>
              <a:t> </a:t>
            </a:r>
            <a:r>
              <a:rPr lang="en-US" i="1" dirty="0" err="1" smtClean="0"/>
              <a:t>cao</a:t>
            </a:r>
            <a:r>
              <a:rPr lang="en-US" i="1" dirty="0" smtClean="0"/>
              <a:t> </a:t>
            </a:r>
            <a:r>
              <a:rPr lang="en-US" i="1" dirty="0" err="1" smtClean="0"/>
              <a:t>đạt</a:t>
            </a:r>
            <a:r>
              <a:rPr lang="en-US" i="1" dirty="0" smtClean="0"/>
              <a:t> </a:t>
            </a:r>
            <a:r>
              <a:rPr lang="en-US" i="1" dirty="0" err="1" smtClean="0"/>
              <a:t>yêu</a:t>
            </a:r>
            <a:r>
              <a:rPr lang="en-US" i="1" dirty="0" smtClean="0"/>
              <a:t> </a:t>
            </a:r>
            <a:r>
              <a:rPr lang="en-US" i="1" dirty="0" err="1" smtClean="0"/>
              <a:t>cầu</a:t>
            </a:r>
            <a:r>
              <a:rPr lang="en-US" i="1" dirty="0" smtClean="0"/>
              <a:t> </a:t>
            </a:r>
            <a:r>
              <a:rPr lang="en-US" i="1" dirty="0" err="1" smtClean="0"/>
              <a:t>xuất</a:t>
            </a:r>
            <a:r>
              <a:rPr lang="en-US" i="1" dirty="0" smtClean="0"/>
              <a:t> </a:t>
            </a:r>
            <a:r>
              <a:rPr lang="en-US" i="1" dirty="0" err="1" smtClean="0"/>
              <a:t>khẩu</a:t>
            </a:r>
            <a:endParaRPr lang="en-US" i="1" dirty="0" smtClean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i="1" dirty="0" err="1" smtClean="0"/>
              <a:t>Có</a:t>
            </a:r>
            <a:r>
              <a:rPr lang="en-US" i="1" dirty="0" smtClean="0"/>
              <a:t> </a:t>
            </a:r>
            <a:r>
              <a:rPr lang="en-US" i="1" dirty="0" err="1" smtClean="0"/>
              <a:t>sự</a:t>
            </a:r>
            <a:r>
              <a:rPr lang="en-US" i="1" dirty="0" smtClean="0"/>
              <a:t> </a:t>
            </a:r>
            <a:r>
              <a:rPr lang="en-US" i="1" dirty="0" err="1" smtClean="0"/>
              <a:t>liên</a:t>
            </a:r>
            <a:r>
              <a:rPr lang="en-US" i="1" dirty="0" smtClean="0"/>
              <a:t> </a:t>
            </a:r>
            <a:r>
              <a:rPr lang="en-US" i="1" dirty="0" err="1" smtClean="0"/>
              <a:t>kết</a:t>
            </a:r>
            <a:r>
              <a:rPr lang="en-US" i="1" dirty="0" smtClean="0"/>
              <a:t> </a:t>
            </a:r>
            <a:r>
              <a:rPr lang="en-US" i="1" dirty="0" err="1" smtClean="0"/>
              <a:t>hợp</a:t>
            </a:r>
            <a:r>
              <a:rPr lang="en-US" i="1" dirty="0" smtClean="0"/>
              <a:t> </a:t>
            </a:r>
            <a:r>
              <a:rPr lang="en-US" i="1" dirty="0" err="1" smtClean="0"/>
              <a:t>tác</a:t>
            </a:r>
            <a:r>
              <a:rPr lang="en-US" i="1" dirty="0" smtClean="0"/>
              <a:t> </a:t>
            </a:r>
            <a:r>
              <a:rPr lang="en-US" i="1" dirty="0" err="1" smtClean="0"/>
              <a:t>côn</a:t>
            </a:r>
            <a:r>
              <a:rPr lang="en-US" i="1" dirty="0" err="1" smtClean="0"/>
              <a:t>g</a:t>
            </a:r>
            <a:r>
              <a:rPr lang="en-US" i="1" dirty="0" smtClean="0"/>
              <a:t> </a:t>
            </a:r>
            <a:r>
              <a:rPr lang="en-US" i="1" dirty="0" err="1" smtClean="0"/>
              <a:t>tư</a:t>
            </a:r>
            <a:endParaRPr lang="en-US" i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err="1" smtClean="0"/>
              <a:t>Phối</a:t>
            </a:r>
            <a:r>
              <a:rPr lang="en-US" dirty="0" smtClean="0"/>
              <a:t> </a:t>
            </a:r>
            <a:r>
              <a:rPr lang="en-US" dirty="0" err="1" smtClean="0"/>
              <a:t>hới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thành</a:t>
            </a:r>
            <a:r>
              <a:rPr lang="en-US" dirty="0" smtClean="0"/>
              <a:t> </a:t>
            </a:r>
            <a:r>
              <a:rPr lang="en-US" dirty="0" err="1" smtClean="0"/>
              <a:t>viên</a:t>
            </a:r>
            <a:r>
              <a:rPr lang="en-US" dirty="0" smtClean="0"/>
              <a:t> </a:t>
            </a:r>
            <a:r>
              <a:rPr lang="en-US" dirty="0" err="1" smtClean="0"/>
              <a:t>xem</a:t>
            </a:r>
            <a:r>
              <a:rPr lang="en-US" dirty="0" smtClean="0"/>
              <a:t> </a:t>
            </a:r>
            <a:r>
              <a:rPr lang="en-US" dirty="0" err="1" smtClean="0"/>
              <a:t>xét</a:t>
            </a:r>
            <a:r>
              <a:rPr lang="en-US" dirty="0" smtClean="0"/>
              <a:t> </a:t>
            </a:r>
            <a:r>
              <a:rPr lang="en-US" dirty="0" err="1" smtClean="0"/>
              <a:t>triển</a:t>
            </a:r>
            <a:r>
              <a:rPr lang="en-US" dirty="0" smtClean="0"/>
              <a:t> </a:t>
            </a:r>
            <a:r>
              <a:rPr lang="en-US" dirty="0" err="1" smtClean="0"/>
              <a:t>khai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modules Farming As A Business </a:t>
            </a:r>
            <a:r>
              <a:rPr lang="en-US" dirty="0" err="1" smtClean="0"/>
              <a:t>cho</a:t>
            </a:r>
            <a:r>
              <a:rPr lang="en-US" dirty="0" smtClean="0"/>
              <a:t> </a:t>
            </a:r>
            <a:r>
              <a:rPr lang="en-US" dirty="0"/>
              <a:t>nông </a:t>
            </a:r>
            <a:r>
              <a:rPr lang="en-US" dirty="0" err="1"/>
              <a:t>dân</a:t>
            </a:r>
            <a:r>
              <a:rPr lang="en-US" dirty="0"/>
              <a:t> </a:t>
            </a:r>
            <a:r>
              <a:rPr lang="en-US" dirty="0" err="1"/>
              <a:t>trồng</a:t>
            </a:r>
            <a:r>
              <a:rPr lang="en-US" dirty="0"/>
              <a:t> </a:t>
            </a:r>
            <a:r>
              <a:rPr lang="en-US" dirty="0" err="1"/>
              <a:t>lúa</a:t>
            </a:r>
            <a:endParaRPr lang="en-US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i="1" dirty="0"/>
          </a:p>
        </p:txBody>
      </p:sp>
      <p:pic>
        <p:nvPicPr>
          <p:cNvPr id="4" name="Picture 3" descr="A close up of a sign&#10;&#10;Description generated with very high confidence">
            <a:extLst>
              <a:ext uri="{FF2B5EF4-FFF2-40B4-BE49-F238E27FC236}">
                <a16:creationId xmlns:a16="http://schemas.microsoft.com/office/drawing/2014/main" xmlns="" id="{4EDF9052-BD2D-4FD8-9990-D36B474AB3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1923" y="174593"/>
            <a:ext cx="989137" cy="1278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89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384512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4400" b="1" dirty="0">
              <a:latin typeface="Calibri Light"/>
              <a:ea typeface="+mj-ea"/>
              <a:cs typeface="+mj-cs"/>
              <a:sym typeface="Calibri Ligh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61E4240A-14F1-4FC6-9DAC-F865BB6111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1512" y="174593"/>
            <a:ext cx="9971794" cy="1278269"/>
          </a:xfrm>
        </p:spPr>
        <p:txBody>
          <a:bodyPr>
            <a:normAutofit/>
          </a:bodyPr>
          <a:lstStyle/>
          <a:p>
            <a:pPr algn="l"/>
            <a:r>
              <a:rPr lang="en-US" sz="4400" b="1" dirty="0" smtClean="0"/>
              <a:t>PPP Rice Taskforce – </a:t>
            </a:r>
            <a:r>
              <a:rPr lang="en-US" sz="4400" b="1" dirty="0" err="1" smtClean="0"/>
              <a:t>các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hỗ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trợ</a:t>
            </a:r>
            <a:endParaRPr lang="en-US" sz="44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2C7D8713-A373-499E-B4E8-184533A4A5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1512" y="1767801"/>
            <a:ext cx="9971794" cy="4655211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nhiều</a:t>
            </a:r>
            <a:r>
              <a:rPr lang="en-US" dirty="0" smtClean="0"/>
              <a:t> </a:t>
            </a:r>
            <a:r>
              <a:rPr lang="en-US" dirty="0" err="1" smtClean="0"/>
              <a:t>cơ</a:t>
            </a:r>
            <a:r>
              <a:rPr lang="en-US" dirty="0" smtClean="0"/>
              <a:t> </a:t>
            </a:r>
            <a:r>
              <a:rPr lang="en-US" dirty="0" err="1" smtClean="0"/>
              <a:t>hội</a:t>
            </a:r>
            <a:r>
              <a:rPr lang="en-US" dirty="0" smtClean="0"/>
              <a:t> </a:t>
            </a:r>
            <a:r>
              <a:rPr lang="en-US" dirty="0" err="1" smtClean="0"/>
              <a:t>để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thành</a:t>
            </a:r>
            <a:r>
              <a:rPr lang="en-US" dirty="0" smtClean="0"/>
              <a:t> </a:t>
            </a:r>
            <a:r>
              <a:rPr lang="en-US" dirty="0" err="1" smtClean="0"/>
              <a:t>viên</a:t>
            </a:r>
            <a:r>
              <a:rPr lang="en-US" dirty="0" smtClean="0"/>
              <a:t> </a:t>
            </a:r>
            <a:r>
              <a:rPr lang="en-US" dirty="0" err="1" smtClean="0"/>
              <a:t>thảo</a:t>
            </a:r>
            <a:r>
              <a:rPr lang="en-US" dirty="0" smtClean="0"/>
              <a:t> </a:t>
            </a:r>
            <a:r>
              <a:rPr lang="en-US" dirty="0" err="1" smtClean="0"/>
              <a:t>luận</a:t>
            </a:r>
            <a:r>
              <a:rPr lang="en-US" dirty="0" smtClean="0"/>
              <a:t>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chính</a:t>
            </a:r>
            <a:r>
              <a:rPr lang="en-US" dirty="0" smtClean="0"/>
              <a:t> </a:t>
            </a:r>
            <a:r>
              <a:rPr lang="en-US" dirty="0" err="1" smtClean="0"/>
              <a:t>sách</a:t>
            </a:r>
            <a:r>
              <a:rPr lang="en-US" dirty="0"/>
              <a:t> </a:t>
            </a:r>
            <a:r>
              <a:rPr lang="en-US" dirty="0" err="1" smtClean="0"/>
              <a:t>nhằm</a:t>
            </a:r>
            <a:r>
              <a:rPr lang="en-US" dirty="0" smtClean="0"/>
              <a:t> </a:t>
            </a:r>
            <a:r>
              <a:rPr lang="en-US" dirty="0" err="1" smtClean="0"/>
              <a:t>hỗ</a:t>
            </a:r>
            <a:r>
              <a:rPr lang="en-US" dirty="0" smtClean="0"/>
              <a:t> </a:t>
            </a:r>
            <a:r>
              <a:rPr lang="en-US" dirty="0" err="1" smtClean="0"/>
              <a:t>trợ</a:t>
            </a:r>
            <a:r>
              <a:rPr lang="en-US" dirty="0" smtClean="0"/>
              <a:t> </a:t>
            </a:r>
            <a:r>
              <a:rPr lang="en-US" dirty="0" err="1" smtClean="0"/>
              <a:t>sự</a:t>
            </a:r>
            <a:r>
              <a:rPr lang="en-US" dirty="0" smtClean="0"/>
              <a:t> </a:t>
            </a:r>
            <a:r>
              <a:rPr lang="en-US" dirty="0" err="1" smtClean="0"/>
              <a:t>phát</a:t>
            </a:r>
            <a:r>
              <a:rPr lang="en-US" dirty="0" smtClean="0"/>
              <a:t> </a:t>
            </a:r>
            <a:r>
              <a:rPr lang="en-US" dirty="0" err="1" smtClean="0"/>
              <a:t>triển</a:t>
            </a:r>
            <a:r>
              <a:rPr lang="en-US" dirty="0" smtClean="0"/>
              <a:t> </a:t>
            </a:r>
            <a:r>
              <a:rPr lang="en-US" dirty="0" err="1" smtClean="0"/>
              <a:t>ngàng</a:t>
            </a:r>
            <a:r>
              <a:rPr lang="en-US" dirty="0" smtClean="0"/>
              <a:t> </a:t>
            </a:r>
            <a:r>
              <a:rPr lang="en-US" dirty="0" err="1" smtClean="0"/>
              <a:t>hàng</a:t>
            </a:r>
            <a:r>
              <a:rPr lang="en-US" dirty="0" smtClean="0"/>
              <a:t> </a:t>
            </a:r>
            <a:r>
              <a:rPr lang="en-US" dirty="0" err="1" smtClean="0"/>
              <a:t>lúa</a:t>
            </a:r>
            <a:r>
              <a:rPr lang="en-US" dirty="0" smtClean="0"/>
              <a:t> </a:t>
            </a:r>
            <a:r>
              <a:rPr lang="en-US" dirty="0" err="1" smtClean="0"/>
              <a:t>gạo</a:t>
            </a:r>
            <a:endParaRPr lang="en-US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Khuyến </a:t>
            </a:r>
            <a:r>
              <a:rPr lang="en-US" dirty="0" err="1" smtClean="0"/>
              <a:t>khích</a:t>
            </a:r>
            <a:r>
              <a:rPr lang="en-US" dirty="0" smtClean="0"/>
              <a:t>/ </a:t>
            </a:r>
            <a:r>
              <a:rPr lang="en-US" dirty="0" err="1" smtClean="0"/>
              <a:t>tạo</a:t>
            </a:r>
            <a:r>
              <a:rPr lang="en-US" dirty="0" smtClean="0"/>
              <a:t> </a:t>
            </a:r>
            <a:r>
              <a:rPr lang="en-US" dirty="0" err="1" smtClean="0"/>
              <a:t>điều</a:t>
            </a:r>
            <a:r>
              <a:rPr lang="en-US" dirty="0" smtClean="0"/>
              <a:t> </a:t>
            </a:r>
            <a:r>
              <a:rPr lang="en-US" dirty="0" err="1" smtClean="0"/>
              <a:t>kiện</a:t>
            </a:r>
            <a:r>
              <a:rPr lang="en-US" dirty="0" smtClean="0"/>
              <a:t> </a:t>
            </a:r>
            <a:r>
              <a:rPr lang="en-US" dirty="0" err="1" smtClean="0"/>
              <a:t>thúc</a:t>
            </a:r>
            <a:r>
              <a:rPr lang="en-US" dirty="0" smtClean="0"/>
              <a:t> </a:t>
            </a:r>
            <a:r>
              <a:rPr lang="en-US" dirty="0" err="1" smtClean="0"/>
              <a:t>đẩy</a:t>
            </a:r>
            <a:r>
              <a:rPr lang="en-US" dirty="0" smtClean="0"/>
              <a:t> </a:t>
            </a:r>
            <a:r>
              <a:rPr lang="en-US" dirty="0" err="1" smtClean="0"/>
              <a:t>hợp</a:t>
            </a:r>
            <a:r>
              <a:rPr lang="en-US" dirty="0" smtClean="0"/>
              <a:t> </a:t>
            </a:r>
            <a:r>
              <a:rPr lang="en-US" dirty="0" err="1" smtClean="0"/>
              <a:t>tác</a:t>
            </a:r>
            <a:r>
              <a:rPr lang="en-US" dirty="0" smtClean="0"/>
              <a:t> </a:t>
            </a:r>
            <a:r>
              <a:rPr lang="en-US" dirty="0" err="1" smtClean="0"/>
              <a:t>giữa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thành</a:t>
            </a:r>
            <a:r>
              <a:rPr lang="en-US" dirty="0" smtClean="0"/>
              <a:t> </a:t>
            </a:r>
            <a:r>
              <a:rPr lang="en-US" dirty="0" err="1" smtClean="0"/>
              <a:t>viên</a:t>
            </a:r>
            <a:r>
              <a:rPr lang="en-US" dirty="0" smtClean="0"/>
              <a:t>  </a:t>
            </a:r>
            <a:r>
              <a:rPr lang="en-US" dirty="0" err="1" smtClean="0"/>
              <a:t>nhằm</a:t>
            </a:r>
            <a:r>
              <a:rPr lang="en-US" dirty="0" smtClean="0"/>
              <a:t> </a:t>
            </a:r>
            <a:r>
              <a:rPr lang="en-US" dirty="0" err="1" smtClean="0"/>
              <a:t>hỗ</a:t>
            </a:r>
            <a:r>
              <a:rPr lang="en-US" dirty="0" smtClean="0"/>
              <a:t> </a:t>
            </a:r>
            <a:r>
              <a:rPr lang="en-US" dirty="0" err="1" smtClean="0"/>
              <a:t>trợ</a:t>
            </a:r>
            <a:r>
              <a:rPr lang="en-US" dirty="0" smtClean="0"/>
              <a:t> </a:t>
            </a:r>
            <a:r>
              <a:rPr lang="en-US" dirty="0" err="1" smtClean="0"/>
              <a:t>ngành</a:t>
            </a:r>
            <a:r>
              <a:rPr lang="en-US" dirty="0" smtClean="0"/>
              <a:t> </a:t>
            </a:r>
            <a:r>
              <a:rPr lang="en-US" dirty="0" err="1" smtClean="0"/>
              <a:t>hàng</a:t>
            </a:r>
            <a:endParaRPr lang="en-US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err="1" smtClean="0"/>
              <a:t>Hỗ</a:t>
            </a:r>
            <a:r>
              <a:rPr lang="en-US" dirty="0" smtClean="0"/>
              <a:t> </a:t>
            </a:r>
            <a:r>
              <a:rPr lang="en-US" dirty="0" err="1" smtClean="0"/>
              <a:t>trợ</a:t>
            </a:r>
            <a:r>
              <a:rPr lang="en-US" dirty="0" smtClean="0"/>
              <a:t> </a:t>
            </a:r>
            <a:r>
              <a:rPr lang="en-US" dirty="0" err="1" smtClean="0"/>
              <a:t>hoạt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xây</a:t>
            </a:r>
            <a:r>
              <a:rPr lang="en-US" dirty="0" smtClean="0"/>
              <a:t> </a:t>
            </a:r>
            <a:r>
              <a:rPr lang="en-US" dirty="0" err="1" smtClean="0"/>
              <a:t>dựng</a:t>
            </a:r>
            <a:r>
              <a:rPr lang="en-US" dirty="0" smtClean="0"/>
              <a:t> </a:t>
            </a:r>
            <a:r>
              <a:rPr lang="en-US" dirty="0" err="1" smtClean="0"/>
              <a:t>thương</a:t>
            </a:r>
            <a:r>
              <a:rPr lang="en-US" dirty="0" smtClean="0"/>
              <a:t> </a:t>
            </a:r>
            <a:r>
              <a:rPr lang="en-US" dirty="0" err="1" smtClean="0"/>
              <a:t>hiệu</a:t>
            </a:r>
            <a:r>
              <a:rPr lang="en-US" dirty="0" smtClean="0"/>
              <a:t> </a:t>
            </a:r>
            <a:r>
              <a:rPr lang="en-US" dirty="0" err="1" smtClean="0"/>
              <a:t>gạo</a:t>
            </a:r>
            <a:r>
              <a:rPr lang="en-US" dirty="0" smtClean="0"/>
              <a:t> </a:t>
            </a:r>
            <a:r>
              <a:rPr lang="en-US" dirty="0" err="1" smtClean="0"/>
              <a:t>Việt</a:t>
            </a:r>
            <a:r>
              <a:rPr lang="en-US" dirty="0" smtClean="0"/>
              <a:t> Nam</a:t>
            </a:r>
            <a:endParaRPr lang="en-US" dirty="0"/>
          </a:p>
        </p:txBody>
      </p:sp>
      <p:pic>
        <p:nvPicPr>
          <p:cNvPr id="4" name="Picture 3" descr="A close up of a sign&#10;&#10;Description generated with very high confidence">
            <a:extLst>
              <a:ext uri="{FF2B5EF4-FFF2-40B4-BE49-F238E27FC236}">
                <a16:creationId xmlns:a16="http://schemas.microsoft.com/office/drawing/2014/main" xmlns="" id="{4EDF9052-BD2D-4FD8-9990-D36B474AB3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1923" y="174593"/>
            <a:ext cx="989137" cy="1278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89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tEWklL5S3mEuRsJPIemK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tEWklL5S3mEuRsJPIemK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tEWklL5S3mEuRsJPIemK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tEWklL5S3mEuRsJPIemKQ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322</Words>
  <Application>Microsoft Office PowerPoint</Application>
  <PresentationFormat>Custom</PresentationFormat>
  <Paragraphs>30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think-cell Slide</vt:lpstr>
      <vt:lpstr>PPP Rice Taskforce – thành viên</vt:lpstr>
      <vt:lpstr>PPP Rice Taskforce – hoạt động</vt:lpstr>
      <vt:lpstr>PPP Rice Taskforce – hoạt động sắp tới</vt:lpstr>
      <vt:lpstr>PPP Rice Taskforce – các hỗ trợ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Nguyen Chi Hieu</dc:creator>
  <cp:lastModifiedBy>Dung Nguyen Huy</cp:lastModifiedBy>
  <cp:revision>9</cp:revision>
  <dcterms:created xsi:type="dcterms:W3CDTF">2018-08-08T16:35:16Z</dcterms:created>
  <dcterms:modified xsi:type="dcterms:W3CDTF">2018-08-14T07:31:10Z</dcterms:modified>
</cp:coreProperties>
</file>